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6" r:id="rId7"/>
    <p:sldId id="265" r:id="rId8"/>
    <p:sldId id="276" r:id="rId9"/>
    <p:sldId id="268" r:id="rId10"/>
    <p:sldId id="272" r:id="rId11"/>
    <p:sldId id="273" r:id="rId12"/>
    <p:sldId id="271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8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26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5320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382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384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8484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099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50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068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66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3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42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225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91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90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505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11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44BA-A7F1-4951-80BD-AB56493D7527}" type="datetimeFigureOut">
              <a:rPr lang="pl-PL" smtClean="0"/>
              <a:t>20.03.2023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E7DC7F-4249-4F4F-993D-901B15863F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43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8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8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91866B-63FB-4E95-8A86-727692082A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PIERWSZE WIOSENNE KWIATY CEBULOWE</a:t>
            </a:r>
            <a:br>
              <a:rPr lang="pl-PL" dirty="0"/>
            </a:br>
            <a:r>
              <a:rPr lang="pl-PL" sz="4000" dirty="0"/>
              <a:t>PROJEKT EDUKACYJNY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D6E9234-2CF8-4944-8379-F64269CB4E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GRUPA III „SŁONECZKA”</a:t>
            </a:r>
          </a:p>
          <a:p>
            <a:r>
              <a:rPr lang="pl-PL" dirty="0"/>
              <a:t>MARZEC 2023 R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4527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97C009-39DC-4C64-9468-6561162E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40476"/>
          </a:xfrm>
        </p:spPr>
        <p:txBody>
          <a:bodyPr>
            <a:normAutofit/>
          </a:bodyPr>
          <a:lstStyle/>
          <a:p>
            <a:pPr algn="just"/>
            <a:r>
              <a:rPr lang="pl-PL" sz="2400" dirty="0">
                <a:solidFill>
                  <a:schemeClr val="tx1"/>
                </a:solidFill>
                <a:latin typeface="+mn-lt"/>
              </a:rPr>
              <a:t>	</a:t>
            </a:r>
            <a:r>
              <a:rPr lang="pl-PL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Pani Renata podarowała rośliny  dzieciom i prosiła, aby opiekowały się nimi. Przedszkolaki postawiły je  na parapecie      w sali, gdzie jest ciepło i jasno. Podlewały  je wodą  gdy zaszła taka potrzeba.  Po kilku  dniach zakwitły tulipany, a  po nich   żonkile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637EF094-5A9D-41E8-9FE2-909981CFB9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500"/>
            <a:ext cx="4183062" cy="3137613"/>
          </a:xfrm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513B7E2A-E9B4-4E60-BBAB-2572845C50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1904"/>
            <a:ext cx="4184650" cy="3138804"/>
          </a:xfrm>
        </p:spPr>
      </p:pic>
    </p:spTree>
    <p:extLst>
      <p:ext uri="{BB962C8B-B14F-4D97-AF65-F5344CB8AC3E}">
        <p14:creationId xmlns:p14="http://schemas.microsoft.com/office/powerpoint/2010/main" val="676704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4B408F-28F5-46AA-A694-2DDC6D5F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000" dirty="0">
                <a:solidFill>
                  <a:schemeClr val="tx1"/>
                </a:solidFill>
                <a:latin typeface="+mn-lt"/>
              </a:rPr>
              <a:t>	Zdobyte wiadomości dzieci utrwaliły  oglądając film edukacyjny „Wiosna w ogrodzie sowy Zosi”. 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C944C2B-C851-48D3-81E1-EB5FC206C4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2" y="2532499"/>
            <a:ext cx="4184650" cy="3050051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2D7CB68D-364C-4787-A6E6-9A2283F873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0" y="2532499"/>
            <a:ext cx="3637268" cy="3050052"/>
          </a:xfrm>
        </p:spPr>
      </p:pic>
    </p:spTree>
    <p:extLst>
      <p:ext uri="{BB962C8B-B14F-4D97-AF65-F5344CB8AC3E}">
        <p14:creationId xmlns:p14="http://schemas.microsoft.com/office/powerpoint/2010/main" val="376639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616D3F-42E2-40E1-AB09-6E1E5FD1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400" dirty="0">
                <a:latin typeface="+mn-lt"/>
              </a:rPr>
              <a:t> 	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Dzieci przyniosły do przedszkola cebule  wiosennych roślin. Posadziły je w doniczkach.   Będą  pielęgnowały je i  obserwowały jak wyrastają z nich łodygi, rozwijają się  liście, kwiaty.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EC780A9-237A-48CC-9D54-9A78BFA99F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2F97EBD5-0493-4376-98C1-84DA788C48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3376671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095047-4A0D-4300-A19A-72309665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4300"/>
            <a:ext cx="8596668" cy="1314450"/>
          </a:xfrm>
        </p:spPr>
        <p:txBody>
          <a:bodyPr>
            <a:normAutofit fontScale="90000"/>
          </a:bodyPr>
          <a:lstStyle/>
          <a:p>
            <a:r>
              <a:rPr lang="pl-PL" sz="2800" dirty="0">
                <a:solidFill>
                  <a:schemeClr val="tx1"/>
                </a:solidFill>
                <a:latin typeface="+mn-lt"/>
              </a:rPr>
              <a:t>	</a:t>
            </a:r>
            <a:r>
              <a:rPr lang="pl-PL" sz="2200" dirty="0">
                <a:solidFill>
                  <a:schemeClr val="tx1"/>
                </a:solidFill>
                <a:latin typeface="+mn-lt"/>
              </a:rPr>
              <a:t>W domu dzieci wykonały prace plastyczne  na temat                                      „ Pierwsze wiosenne kwiaty cebulowe”. Każdy prezentowały swoją pracę  na forum grupy, dzielił się wiadomościami na temat rośliny przedstawionej w pracy plastycznej.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B24EB8-2474-4F40-9CE4-F090C0E83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1501140" algn="l"/>
              </a:tabLs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A7AB37F-EE36-4313-8036-1E37D8CEA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44" y="934865"/>
            <a:ext cx="9781540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9CB03B-95B3-46D1-878E-3A7E93984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73AF63-4D15-47D2-B8BE-5938C8161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70"/>
            <a:ext cx="3854528" cy="798888"/>
          </a:xfrm>
        </p:spPr>
        <p:txBody>
          <a:bodyPr>
            <a:normAutofit/>
          </a:bodyPr>
          <a:lstStyle/>
          <a:p>
            <a:r>
              <a:rPr lang="pl-PL" sz="2800" dirty="0"/>
              <a:t>Dziękujemy za uwagę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92D11EF0-6391-4271-8CDA-57758DCE5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776033"/>
            <a:ext cx="4513262" cy="3004309"/>
          </a:xfrm>
        </p:spPr>
      </p:pic>
    </p:spTree>
    <p:extLst>
      <p:ext uri="{BB962C8B-B14F-4D97-AF65-F5344CB8AC3E}">
        <p14:creationId xmlns:p14="http://schemas.microsoft.com/office/powerpoint/2010/main" val="410797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B49B17-682F-4427-9797-96B5F55F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2"/>
                </a:solidFill>
                <a:latin typeface="Candara Light" panose="020E0502030303020204" pitchFamily="34" charset="0"/>
              </a:rPr>
              <a:t>Metoda projektów badawczych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F524CD-A466-4E76-AD04-2EE933946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1"/>
            <a:ext cx="10515600" cy="496388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pl-PL" dirty="0"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to doświadczanie, eksperymentowanie, zadawanie pytań      o otaczającym świecie. Wyzwalanie zainteresowań i motywacji    do działania. Inicjowanie samodzielnego uczenia się.</a:t>
            </a:r>
          </a:p>
          <a:p>
            <a:pPr marL="0" indent="0" algn="just">
              <a:buNone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Podczas metody projektów badawczych  dziecko: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-jest aktywne, poszukuje odpowiedzi.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-angażuje emocje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 rozwija słownictwo 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-poszukuje odpowiedzi na nurtujące je pytania 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-współpracuje z innymi</a:t>
            </a:r>
          </a:p>
          <a:p>
            <a:pPr marL="0" indent="0">
              <a:buNone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-uczy się  samodzielnego  podejmowania decyzji, inicjowania działania, dokonywania ocen.</a:t>
            </a:r>
          </a:p>
          <a:p>
            <a:pPr algn="just"/>
            <a:endParaRPr lang="pl-PL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7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BE9C61-8633-48F5-9D59-394AE881B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3771"/>
            <a:ext cx="10515600" cy="1376818"/>
          </a:xfrm>
        </p:spPr>
        <p:txBody>
          <a:bodyPr>
            <a:normAutofit fontScale="90000"/>
          </a:bodyPr>
          <a:lstStyle/>
          <a:p>
            <a:r>
              <a:rPr lang="pl-PL" sz="3100" dirty="0">
                <a:solidFill>
                  <a:schemeClr val="tx1"/>
                </a:solidFill>
                <a:latin typeface="+mn-lt"/>
              </a:rPr>
              <a:t>	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Realizację projektu „ Pierwsze wiosenne kwiaty cebulowe” rozpoczęliśmy od tego  co dzieciom jest najbliższe - od  ustalenia „Co to jest cebula?” i „Co wyrasta z cebuli?”, gdyż:</a:t>
            </a:r>
            <a:b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781651-B3A3-435F-A666-88741395B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664" y="2160589"/>
            <a:ext cx="4281706" cy="3880772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chemeClr val="accent2"/>
                </a:solidFill>
              </a:rPr>
              <a:t>„</a:t>
            </a:r>
            <a:r>
              <a:rPr lang="pl-PL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Wszystko od cebulki się zaczyna.</a:t>
            </a:r>
            <a:br>
              <a:rPr lang="pl-PL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 niej wyrasta co druga roślina.</a:t>
            </a:r>
            <a:br>
              <a:rPr lang="pl-PL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 niej wyrasta co drugi kwiat.</a:t>
            </a:r>
            <a:br>
              <a:rPr lang="pl-PL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dzięki nim piękniejszy jest świat.”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Przedszkolaki wiedziały, że cebula jest zdrowa, można ją smażyć, dodać             do surówki, rośnie w ogródku.  Dzieci stwierdziły: cebule są różne, kto ją  kroi  to płacze . Jeśli posadzi się cebulę w ziemi to wyrasta z niej szczypior.                  Z cebul wyrastają kwiatki.  Ze starej cebuli można zrobić kompost.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B3977FBB-8809-4775-8A59-6AC6752148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3516" y="1451375"/>
            <a:ext cx="4045063" cy="5200650"/>
          </a:xfrm>
        </p:spPr>
      </p:pic>
    </p:spTree>
    <p:extLst>
      <p:ext uri="{BB962C8B-B14F-4D97-AF65-F5344CB8AC3E}">
        <p14:creationId xmlns:p14="http://schemas.microsoft.com/office/powerpoint/2010/main" val="158394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3291BA-773A-4362-A0CE-733A1E11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2623"/>
            <a:ext cx="9201452" cy="1840284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Następnie zastanawialiśmy się czego jeszcze chcielibyśmy dowiedzieć  o cebulach                      i w jaki sposób to zrobimy.</a:t>
            </a:r>
            <a:b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Dzieci zadały następujące pytania:</a:t>
            </a:r>
            <a:b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2DE49B8-8C54-4672-82F1-1CBBF4613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928517"/>
            <a:ext cx="3854528" cy="3433002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Jakie kolory mają cebule?</a:t>
            </a:r>
          </a:p>
          <a:p>
            <a:pPr marL="342900" indent="-342900"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Jaka jest najmniejsza cebula?</a:t>
            </a:r>
          </a:p>
          <a:p>
            <a:pPr marL="342900" indent="-342900"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Jakie kwiatki wyrastają                    z cebul?</a:t>
            </a:r>
          </a:p>
          <a:p>
            <a:pPr marL="342900" indent="-342900"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Jak wyglądają  te kwiatki?</a:t>
            </a:r>
          </a:p>
          <a:p>
            <a:pPr marL="342900" indent="-342900"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Jakie kolory są tych kwiatków?</a:t>
            </a:r>
          </a:p>
          <a:p>
            <a:pPr marL="342900" indent="-342900">
              <a:buAutoNum type="arabicPeriod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Jak nazywają się te kwiaty?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AA1DD2FA-E426-4241-AC72-2AA87A597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29" y="1779815"/>
            <a:ext cx="4000046" cy="2971800"/>
          </a:xfrm>
        </p:spPr>
      </p:pic>
    </p:spTree>
    <p:extLst>
      <p:ext uri="{BB962C8B-B14F-4D97-AF65-F5344CB8AC3E}">
        <p14:creationId xmlns:p14="http://schemas.microsoft.com/office/powerpoint/2010/main" val="47126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43AFFD-DCE1-4CC3-AA15-941F7B5C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1999049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Wybraliśmy się na   wycieczkę do sklepu ogrodniczego. Tam zobaczyliśmy  ile jest różnorodnych cebul. Różnią się one wielkością, kolorem.  Z jednych wyrastają warzywa, np. szczypior z innych kwiaty, np. krokus, żonkil, przebiśnieg. Najmniejszą   ze wszystkich cebulek  jakie  obejrzeliśmy była cebulka  przebiśniegu. </a:t>
            </a:r>
            <a:br>
              <a:rPr lang="pl-PL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	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51E79EB-6682-421A-98E3-2E5F9E11DB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100649"/>
            <a:ext cx="4183062" cy="356930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4A77212-66D4-44BF-8C52-9AF9F7A0E8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76" y="2100649"/>
            <a:ext cx="4184650" cy="3569305"/>
          </a:xfrm>
        </p:spPr>
      </p:pic>
    </p:spTree>
    <p:extLst>
      <p:ext uri="{BB962C8B-B14F-4D97-AF65-F5344CB8AC3E}">
        <p14:creationId xmlns:p14="http://schemas.microsoft.com/office/powerpoint/2010/main" val="2634100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2CBDB-ED72-4C49-A5FF-CBA24F749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22304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1"/>
                </a:solidFill>
                <a:latin typeface="+mn-lt"/>
              </a:rPr>
              <a:t>	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Wiedząc, że z cebul wyrasta szczypior oraz kwiaty dzieci rozpoczęły wyszukiwanie   w książkach obrazków przedstawiających cebule, z których wyrastają  kwiaty. Informacje zawarte w publikacjach odczytywała nauczycielka.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5DB41C5B-57A2-4BAA-A710-64CA1EE597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402378"/>
            <a:ext cx="4183062" cy="3089132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D9B43B09-49BC-492E-9656-6722B25A5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402378"/>
            <a:ext cx="4184650" cy="3089132"/>
          </a:xfrm>
        </p:spPr>
      </p:pic>
    </p:spTree>
    <p:extLst>
      <p:ext uri="{BB962C8B-B14F-4D97-AF65-F5344CB8AC3E}">
        <p14:creationId xmlns:p14="http://schemas.microsoft.com/office/powerpoint/2010/main" val="66918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2D8ED7-013E-441E-8107-3383D18D8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4" y="174171"/>
            <a:ext cx="10515600" cy="1884024"/>
          </a:xfrm>
        </p:spPr>
        <p:txBody>
          <a:bodyPr>
            <a:noAutofit/>
          </a:bodyPr>
          <a:lstStyle/>
          <a:p>
            <a:pPr algn="just"/>
            <a:r>
              <a:rPr lang="pl-PL" sz="2400" dirty="0"/>
              <a:t>	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Dzieci do przedszkola zaprosiły  panią Renatę- florystkę, która podzieliła się  wiedzą, o kwiatach wyrastających z cebul. By z cebuli wyrosła roślina należy posadzić ją w ziemi  i dbać o nią czyli podlewać ją,  zapewnić odpowiednią temperaturę otoczenia, w której znajduje się i światło. Dzieci dowiedziały się, że cebule z których wyrastają kwiaty  są  niejadalne.  Tylko pręciki krokusa  wykorzystuje się  do przyprawiania potraw. 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BF73511C-78A8-4672-B3BF-1418902699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D421AE7-02AA-4A8C-A678-F594EDE7A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1904"/>
            <a:ext cx="4184650" cy="3138804"/>
          </a:xfrm>
        </p:spPr>
      </p:pic>
    </p:spTree>
    <p:extLst>
      <p:ext uri="{BB962C8B-B14F-4D97-AF65-F5344CB8AC3E}">
        <p14:creationId xmlns:p14="http://schemas.microsoft.com/office/powerpoint/2010/main" val="2086404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34C5A7-1F93-4518-9349-B2BB4012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29"/>
            <a:ext cx="10515600" cy="1560059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1"/>
                </a:solidFill>
                <a:latin typeface="+mn-lt"/>
              </a:rPr>
              <a:t>	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Pani florystka przyniosła kilka kwiatów do przedszkola. Były to : krokusy, żonkile, tulipany i hiacynt. Dzięki spotkaniu z panią Renatą dzieci  dowiedziały się jak nazywają się kwiaty, które wyrastają z cebul. Zobaczyły jakie mogą mieć  kolory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7A00737-11DF-4DBE-862E-C1202A125E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003368"/>
            <a:ext cx="4183062" cy="366674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7F3C032-F298-4B0C-B24C-808CE56301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003369"/>
            <a:ext cx="4184650" cy="3666746"/>
          </a:xfrm>
        </p:spPr>
      </p:pic>
    </p:spTree>
    <p:extLst>
      <p:ext uri="{BB962C8B-B14F-4D97-AF65-F5344CB8AC3E}">
        <p14:creationId xmlns:p14="http://schemas.microsoft.com/office/powerpoint/2010/main" val="12857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30B779-5A47-48CF-8BE2-AA29CFAD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  <a:latin typeface="+mn-lt"/>
              </a:rPr>
              <a:t>	</a:t>
            </a:r>
            <a:r>
              <a:rPr lang="pl-P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Każdy mógł dotknąć, powąchać, „nacieszyć” oczy pięknem tych roślin.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63D75BD-3BDA-4819-94FE-67DDD20132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6E34D5E-51A3-4F35-9C1F-83E44352BC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51111739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411</TotalTime>
  <Words>630</Words>
  <Application>Microsoft Office PowerPoint</Application>
  <PresentationFormat>Panoramiczny</PresentationFormat>
  <Paragraphs>38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Faseta</vt:lpstr>
      <vt:lpstr>PIERWSZE WIOSENNE KWIATY CEBULOWE PROJEKT EDUKACYJNY</vt:lpstr>
      <vt:lpstr>Metoda projektów badawczych</vt:lpstr>
      <vt:lpstr> Realizację projektu „ Pierwsze wiosenne kwiaty cebulowe” rozpoczęliśmy od tego  co dzieciom jest najbliższe - od  ustalenia „Co to jest cebula?” i „Co wyrasta z cebuli?”, gdyż:  </vt:lpstr>
      <vt:lpstr> Następnie zastanawialiśmy się czego jeszcze chcielibyśmy dowiedzieć  o cebulach                      i w jaki sposób to zrobimy.  Dzieci zadały następujące pytania: </vt:lpstr>
      <vt:lpstr> Wybraliśmy się na   wycieczkę do sklepu ogrodniczego. Tam zobaczyliśmy  ile jest różnorodnych cebul. Różnią się one wielkością, kolorem.  Z jednych wyrastają warzywa, np. szczypior z innych kwiaty, np. krokus, żonkil, przebiśnieg. Najmniejszą   ze wszystkich cebulek  jakie  obejrzeliśmy była cebulka  przebiśniegu.    </vt:lpstr>
      <vt:lpstr> Wiedząc, że z cebul wyrasta szczypior oraz kwiaty dzieci rozpoczęły wyszukiwanie   w książkach obrazków przedstawiających cebule, z których wyrastają  kwiaty. Informacje zawarte w publikacjach odczytywała nauczycielka.</vt:lpstr>
      <vt:lpstr>  Dzieci do przedszkola zaprosiły  panią Renatę- florystkę, która podzieliła się  wiedzą, o kwiatach wyrastających z cebul. By z cebuli wyrosła roślina należy posadzić ją w ziemi  i dbać o nią czyli podlewać ją,  zapewnić odpowiednią temperaturę otoczenia, w której znajduje się i światło. Dzieci dowiedziały się, że cebule z których wyrastają kwiaty  są  niejadalne.  Tylko pręciki krokusa  wykorzystuje się  do przyprawiania potraw. </vt:lpstr>
      <vt:lpstr> Pani florystka przyniosła kilka kwiatów do przedszkola. Były to : krokusy, żonkile, tulipany i hiacynt. Dzięki spotkaniu z panią Renatą dzieci  dowiedziały się jak nazywają się kwiaty, które wyrastają z cebul. Zobaczyły jakie mogą mieć  kolory.   </vt:lpstr>
      <vt:lpstr> Każdy mógł dotknąć, powąchać, „nacieszyć” oczy pięknem tych roślin.</vt:lpstr>
      <vt:lpstr> Pani Renata podarowała rośliny  dzieciom i prosiła, aby opiekowały się nimi. Przedszkolaki postawiły je  na parapecie      w sali, gdzie jest ciepło i jasno. Podlewały  je wodą  gdy zaszła taka potrzeba.  Po kilku  dniach zakwitły tulipany, a  po nich   żonkile. </vt:lpstr>
      <vt:lpstr> Zdobyte wiadomości dzieci utrwaliły  oglądając film edukacyjny „Wiosna w ogrodzie sowy Zosi”.  </vt:lpstr>
      <vt:lpstr>  Dzieci przyniosły do przedszkola cebule  wiosennych roślin. Posadziły je w doniczkach.   Będą  pielęgnowały je i  obserwowały jak wyrastają z nich łodygi, rozwijają się  liście, kwiaty.</vt:lpstr>
      <vt:lpstr> W domu dzieci wykonały prace plastyczne  na temat                                      „ Pierwsze wiosenne kwiaty cebulowe”. Każdy prezentowały swoją pracę  na forum grupy, dzielił się wiadomościami na temat rośliny przedstawionej w pracy plastycznej.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PIERWSZE WIOSENNE KWIATY CEBULOWE PROJEKT EDUKACYJNY</dc:title>
  <dc:creator>L Brzezik</dc:creator>
  <cp:lastModifiedBy>Aleksandra Lojek</cp:lastModifiedBy>
  <cp:revision>54</cp:revision>
  <dcterms:created xsi:type="dcterms:W3CDTF">2023-03-12T12:49:09Z</dcterms:created>
  <dcterms:modified xsi:type="dcterms:W3CDTF">2023-03-20T11:45:39Z</dcterms:modified>
</cp:coreProperties>
</file>